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7" r:id="rId4"/>
    <p:sldId id="284" r:id="rId5"/>
    <p:sldId id="276" r:id="rId6"/>
    <p:sldId id="274" r:id="rId7"/>
    <p:sldId id="259" r:id="rId8"/>
    <p:sldId id="257" r:id="rId9"/>
    <p:sldId id="260" r:id="rId10"/>
    <p:sldId id="261" r:id="rId11"/>
    <p:sldId id="283" r:id="rId12"/>
    <p:sldId id="262" r:id="rId13"/>
    <p:sldId id="263" r:id="rId14"/>
    <p:sldId id="264" r:id="rId15"/>
    <p:sldId id="282" r:id="rId16"/>
    <p:sldId id="265" r:id="rId17"/>
    <p:sldId id="267" r:id="rId18"/>
    <p:sldId id="268" r:id="rId19"/>
    <p:sldId id="280" r:id="rId20"/>
    <p:sldId id="269" r:id="rId21"/>
    <p:sldId id="270" r:id="rId22"/>
    <p:sldId id="273" r:id="rId23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D9FF"/>
    <a:srgbClr val="008A3E"/>
    <a:srgbClr val="003399"/>
    <a:srgbClr val="FFD9D9"/>
    <a:srgbClr val="FFC1C1"/>
    <a:srgbClr val="FFD13F"/>
    <a:srgbClr val="422C16"/>
    <a:srgbClr val="0C788E"/>
    <a:srgbClr val="006666"/>
    <a:srgbClr val="00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51" autoAdjust="0"/>
    <p:restoredTop sz="94652" autoAdjust="0"/>
  </p:normalViewPr>
  <p:slideViewPr>
    <p:cSldViewPr>
      <p:cViewPr>
        <p:scale>
          <a:sx n="94" d="100"/>
          <a:sy n="94" d="100"/>
        </p:scale>
        <p:origin x="-1194" y="-1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D7DDD2-CD40-464E-BCB3-223DDAD687FC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C7A4B3-F2FE-46B5-8EDC-CC55D147B95A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FB6DA0-3AE5-4C8A-B167-7F67B5E46D0A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B3C41-8252-4CE6-AE5D-13B6326D960A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E95704-1695-47AA-B80E-9AD234717ACE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434D9B-80DB-4168-98AD-CF532CE9DD46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4EBC5D-3868-449B-A89D-35D5F006D205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D8A53E-7788-4B9E-A619-779A1A7F0982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204EAE-C510-4E95-9824-ED2845C26861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7BBF5D-FBBB-4877-AB97-E56DA4929B78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DF94DD-FB7A-4E34-9B72-0CF1C8253FA4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ABFDEE3-3E05-4A66-9B60-0A20B037DF6B}" type="slidenum">
              <a:rPr lang="es-ES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8" name="Rectangle 150"/>
          <p:cNvSpPr>
            <a:spLocks noGrp="1" noChangeArrowheads="1"/>
          </p:cNvSpPr>
          <p:nvPr>
            <p:ph type="ctrTitle"/>
          </p:nvPr>
        </p:nvSpPr>
        <p:spPr>
          <a:xfrm>
            <a:off x="2411760" y="5229200"/>
            <a:ext cx="6587744" cy="1035496"/>
          </a:xfrm>
        </p:spPr>
        <p:txBody>
          <a:bodyPr anchor="t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endParaRPr lang="ru-RU" sz="2000" b="1" spc="100" dirty="0">
              <a:ln w="11430"/>
              <a:solidFill>
                <a:srgbClr val="008A3E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20" y="2060848"/>
            <a:ext cx="8784976" cy="1725216"/>
          </a:xfrm>
          <a:prstGeom prst="roundRect">
            <a:avLst>
              <a:gd name="adj" fmla="val 11663"/>
            </a:avLst>
          </a:prstGeom>
          <a:solidFill>
            <a:schemeClr val="bg1"/>
          </a:solidFill>
          <a:ln w="76200">
            <a:solidFill>
              <a:srgbClr val="FFC000"/>
            </a:solidFill>
          </a:ln>
        </p:spPr>
        <p:txBody>
          <a:bodyPr wrap="square" rtlCol="0"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lnSpc>
                <a:spcPct val="150000"/>
              </a:lnSpc>
            </a:pPr>
            <a:r>
              <a:rPr lang="ru-RU" sz="6600" b="1" spc="60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ПРАВА РЕБЁНКА</a:t>
            </a:r>
            <a:endParaRPr lang="ru-RU" sz="6600" b="1" spc="60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816" y="116632"/>
            <a:ext cx="1656184" cy="1653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86000" y="116632"/>
            <a:ext cx="67135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Georgia" pitchFamily="18" charset="0"/>
              </a:rPr>
              <a:t>Государственное бюджетное стационарное учреждение социального обслуживания Московской </a:t>
            </a:r>
            <a:r>
              <a:rPr lang="ru-RU" b="1" dirty="0" smtClean="0">
                <a:latin typeface="Georgia" pitchFamily="18" charset="0"/>
              </a:rPr>
              <a:t>области</a:t>
            </a:r>
          </a:p>
          <a:p>
            <a:pPr algn="ctr"/>
            <a:r>
              <a:rPr lang="ru-RU" b="1" dirty="0" smtClean="0">
                <a:latin typeface="Georgia" pitchFamily="18" charset="0"/>
              </a:rPr>
              <a:t>«</a:t>
            </a:r>
            <a:r>
              <a:rPr lang="ru-RU" b="1" dirty="0">
                <a:latin typeface="Georgia" pitchFamily="18" charset="0"/>
              </a:rPr>
              <a:t>Семейный центр имени А.И. Мещерякова»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5616" y="332656"/>
            <a:ext cx="6912768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621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32656"/>
            <a:ext cx="6576665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25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75656" y="404664"/>
            <a:ext cx="6480720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989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Мои рисунки\НАГЛЯДНЫЕ ПОСОБИЯ\ПРАЗДНИКИ\День ребенка\1269689125_screenhunter_02-mar_-27-21_23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60648"/>
            <a:ext cx="6768752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1933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156176" y="279400"/>
            <a:ext cx="2557612" cy="4373736"/>
          </a:xfrm>
        </p:spPr>
        <p:txBody>
          <a:bodyPr anchor="t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Каждый ребёнок имеет право на досуг</a:t>
            </a:r>
            <a:endParaRPr lang="ru-RU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404664"/>
            <a:ext cx="5836175" cy="4320480"/>
          </a:xfrm>
          <a:prstGeom prst="rect">
            <a:avLst/>
          </a:prstGeom>
          <a:ln w="5715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235577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9592" y="333375"/>
            <a:ext cx="7560840" cy="4538663"/>
          </a:xfrm>
        </p:spPr>
      </p:pic>
    </p:spTree>
    <p:extLst>
      <p:ext uri="{BB962C8B-B14F-4D97-AF65-F5344CB8AC3E}">
        <p14:creationId xmlns:p14="http://schemas.microsoft.com/office/powerpoint/2010/main" val="107111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4294967295"/>
          </p:nvPr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3528" y="327025"/>
            <a:ext cx="8568952" cy="4678914"/>
          </a:xfrm>
        </p:spPr>
      </p:pic>
      <p:pic>
        <p:nvPicPr>
          <p:cNvPr id="2050" name="Picture 2" descr="E:\Мои рисунки\ОФОРМЛЕНИЕ\Анимационные картинки\Разное\animashki-deti-63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645024"/>
            <a:ext cx="1714500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0624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8"/>
          <p:cNvPicPr>
            <a:picLocks noGrp="1" noChangeAspect="1"/>
          </p:cNvPicPr>
          <p:nvPr>
            <p:ph idx="4294967295"/>
          </p:nvPr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9552" y="188640"/>
            <a:ext cx="7920880" cy="4824535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68652" y="2708920"/>
            <a:ext cx="1080120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304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355976" y="277812"/>
            <a:ext cx="4392116" cy="4159299"/>
          </a:xfrm>
        </p:spPr>
        <p:txBody>
          <a:bodyPr anchor="t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Дети-инвалиды имеют право на заботу</a:t>
            </a:r>
            <a:br>
              <a:rPr lang="ru-RU" sz="3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6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об их физическом и психологическом состоянии</a:t>
            </a:r>
            <a:endParaRPr lang="ru-RU" sz="36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9" name="Объект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3528" y="1285875"/>
            <a:ext cx="3801103" cy="3619855"/>
          </a:xfrm>
          <a:prstGeom prst="roundRect">
            <a:avLst>
              <a:gd name="adj" fmla="val 26023"/>
            </a:avLst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0285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2520280" cy="4018458"/>
          </a:xfrm>
        </p:spPr>
        <p:txBody>
          <a:bodyPr anchor="t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Все дети независимо от цвета кожи,</a:t>
            </a:r>
            <a:b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языка, религии, пола имеют равные права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3808" y="476672"/>
            <a:ext cx="6022036" cy="4248472"/>
          </a:xfrm>
        </p:spPr>
      </p:pic>
    </p:spTree>
    <p:extLst>
      <p:ext uri="{BB962C8B-B14F-4D97-AF65-F5344CB8AC3E}">
        <p14:creationId xmlns:p14="http://schemas.microsoft.com/office/powerpoint/2010/main" val="234920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653" y="476672"/>
            <a:ext cx="3180515" cy="439248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3059832" y="1112545"/>
            <a:ext cx="28800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 ноября </a:t>
            </a:r>
            <a:endParaRPr lang="ru-RU" sz="2800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1959 </a:t>
            </a:r>
            <a:r>
              <a:rPr lang="ru-RU" sz="28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года Генеральная Ассамблея ООН приняла Декларацию </a:t>
            </a:r>
            <a:endParaRPr lang="ru-RU" sz="2800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 ребёнка</a:t>
            </a:r>
          </a:p>
        </p:txBody>
      </p:sp>
    </p:spTree>
    <p:extLst>
      <p:ext uri="{BB962C8B-B14F-4D97-AF65-F5344CB8AC3E}">
        <p14:creationId xmlns:p14="http://schemas.microsoft.com/office/powerpoint/2010/main" val="847765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0" y="476250"/>
            <a:ext cx="4319588" cy="4392613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>
              <a:lnSpc>
                <a:spcPct val="150000"/>
              </a:lnSpc>
              <a:buNone/>
            </a:pPr>
            <a:endParaRPr lang="ru-RU" sz="24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1" y="332656"/>
            <a:ext cx="4555939" cy="443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669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Объект 6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7624" y="421904"/>
            <a:ext cx="6552728" cy="4519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78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Вертикальный свиток 5"/>
          <p:cNvSpPr/>
          <p:nvPr/>
        </p:nvSpPr>
        <p:spPr>
          <a:xfrm>
            <a:off x="467544" y="908719"/>
            <a:ext cx="4608512" cy="3981351"/>
          </a:xfrm>
          <a:prstGeom prst="verticalScroll">
            <a:avLst>
              <a:gd name="adj" fmla="val 6494"/>
            </a:avLst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368300"/>
            <a:ext cx="4392613" cy="504825"/>
          </a:xfrm>
        </p:spPr>
        <p:txBody>
          <a:bodyPr anchor="t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l"/>
            <a:endParaRPr lang="ru-RU" sz="24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Вертикальный свиток 6"/>
          <p:cNvSpPr/>
          <p:nvPr/>
        </p:nvSpPr>
        <p:spPr>
          <a:xfrm>
            <a:off x="5004048" y="3429000"/>
            <a:ext cx="3744416" cy="1185810"/>
          </a:xfrm>
          <a:prstGeom prst="verticalScroll">
            <a:avLst>
              <a:gd name="adj" fmla="val 22217"/>
            </a:avLst>
          </a:prstGeom>
          <a:ln>
            <a:solidFill>
              <a:srgbClr val="00B0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6049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7544" y="620687"/>
            <a:ext cx="1008111" cy="288033"/>
          </a:xfrm>
        </p:spPr>
        <p:txBody>
          <a:bodyPr anchor="t"/>
          <a:lstStyle/>
          <a:p>
            <a:pPr algn="l"/>
            <a:endParaRPr lang="ru-RU" sz="2000" b="1" i="1" dirty="0">
              <a:solidFill>
                <a:srgbClr val="003399"/>
              </a:solidFill>
              <a:latin typeface="Arial Narrow" pitchFamily="34" charset="0"/>
              <a:cs typeface="Times New Roman" pitchFamily="18" charset="0"/>
            </a:endParaRPr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15816" y="260648"/>
            <a:ext cx="3384376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92160" y="3286512"/>
            <a:ext cx="8580681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1954году Генеральная Ассамблея ООН рекомендовала </a:t>
            </a:r>
            <a:r>
              <a:rPr lang="ru-RU" sz="32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всем странам </a:t>
            </a:r>
            <a:endParaRPr lang="ru-RU" sz="3200" b="1" dirty="0" smtClean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32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отмечать </a:t>
            </a:r>
            <a:r>
              <a:rPr lang="ru-RU" sz="32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Всемирный день ребёнка.</a:t>
            </a:r>
            <a:endParaRPr lang="ru-RU" sz="32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1944216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3965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084168" y="332656"/>
            <a:ext cx="2916000" cy="4824536"/>
          </a:xfrm>
          <a:prstGeom prst="rect">
            <a:avLst/>
          </a:prstGeom>
        </p:spPr>
        <p:txBody>
          <a:bodyPr anchor="t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ts val="0"/>
              </a:spcBef>
              <a:defRPr/>
            </a:pPr>
            <a:endParaRPr lang="ru-RU" sz="1800" b="1" dirty="0" smtClean="0">
              <a:ln w="1905">
                <a:noFill/>
              </a:ln>
              <a:solidFill>
                <a:srgbClr val="008A3E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548680"/>
            <a:ext cx="732478" cy="1555174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955811"/>
            <a:ext cx="2462213" cy="357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3528392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0123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08920"/>
            <a:ext cx="3024336" cy="2448272"/>
          </a:xfrm>
        </p:spPr>
        <p:txBody>
          <a:bodyPr anchor="t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endParaRPr lang="ru-RU" sz="28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9E3"/>
              </a:clrFrom>
              <a:clrTo>
                <a:srgbClr val="FFF9E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3528" y="350304"/>
            <a:ext cx="2456232" cy="264664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2689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9992" y="404664"/>
            <a:ext cx="3600400" cy="4176464"/>
          </a:xfrm>
        </p:spPr>
        <p:txBody>
          <a:bodyPr anchor="t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sz="54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 июня </a:t>
            </a:r>
            <a:r>
              <a:rPr lang="ru-RU" sz="40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отмечается Международный день защиты детей</a:t>
            </a:r>
            <a:endParaRPr lang="ru-RU" sz="40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3744416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4331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7984" y="274638"/>
            <a:ext cx="4464496" cy="430649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Каждый ребёнок имеет право на жизнь</a:t>
            </a:r>
            <a:endParaRPr lang="ru-RU" sz="54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7544" y="476672"/>
            <a:ext cx="3744416" cy="4392488"/>
          </a:xfrm>
          <a:prstGeom prst="snip2DiagRect">
            <a:avLst>
              <a:gd name="adj1" fmla="val 14096"/>
              <a:gd name="adj2" fmla="val 222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FFC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4211960" y="2754793"/>
            <a:ext cx="4464496" cy="46166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>
              <a:defRPr/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</a:t>
            </a:r>
            <a:endParaRPr lang="ru-RU" sz="24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07964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9552" y="116632"/>
            <a:ext cx="7704856" cy="4896544"/>
          </a:xfrm>
          <a:prstGeom prst="rect">
            <a:avLst/>
          </a:prstGeom>
        </p:spPr>
      </p:pic>
      <p:sp>
        <p:nvSpPr>
          <p:cNvPr id="8" name="Rectangle 2"/>
          <p:cNvSpPr txBox="1">
            <a:spLocks/>
          </p:cNvSpPr>
          <p:nvPr/>
        </p:nvSpPr>
        <p:spPr bwMode="auto">
          <a:xfrm>
            <a:off x="179512" y="3223639"/>
            <a:ext cx="4343400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>
              <a:defRPr/>
            </a:pPr>
            <a:endParaRPr lang="ru-RU" sz="2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32656"/>
            <a:ext cx="7776864" cy="4701036"/>
          </a:xfrm>
          <a:prstGeom prst="rect">
            <a:avLst/>
          </a:prstGeom>
          <a:ln w="5715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2523795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6368</TotalTime>
  <Words>74</Words>
  <Application>Microsoft Office PowerPoint</Application>
  <PresentationFormat>Экран (4:3)</PresentationFormat>
  <Paragraphs>14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Diseño predeterminado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 июня отмечается Международный день защиты детей</vt:lpstr>
      <vt:lpstr>Каждый ребёнок имеет право на жизнь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Каждый ребёнок имеет право на досуг</vt:lpstr>
      <vt:lpstr>Презентация PowerPoint</vt:lpstr>
      <vt:lpstr>Презентация PowerPoint</vt:lpstr>
      <vt:lpstr>Презентация PowerPoint</vt:lpstr>
      <vt:lpstr>Дети-инвалиды имеют право на заботу об их физическом и психологическом состоянии</vt:lpstr>
      <vt:lpstr>Все дети независимо от цвета кожи, языка, религии, пола имеют равные права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Права ребенка</dc:title>
  <dc:subject>Правовое воспитание</dc:subject>
  <dc:creator>Шелдышева Раиса</dc:creator>
  <cp:lastModifiedBy>User</cp:lastModifiedBy>
  <cp:revision>830</cp:revision>
  <dcterms:created xsi:type="dcterms:W3CDTF">2010-05-23T14:28:12Z</dcterms:created>
  <dcterms:modified xsi:type="dcterms:W3CDTF">2023-10-30T19:10:19Z</dcterms:modified>
  <cp:contentStatus>для старших дошкольников</cp:contentStatus>
</cp:coreProperties>
</file>